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3" r:id="rId9"/>
    <p:sldId id="281" r:id="rId10"/>
    <p:sldId id="280" r:id="rId11"/>
    <p:sldId id="282" r:id="rId12"/>
    <p:sldId id="285" r:id="rId13"/>
    <p:sldId id="286" r:id="rId14"/>
    <p:sldId id="288" r:id="rId15"/>
    <p:sldId id="289" r:id="rId16"/>
    <p:sldId id="290" r:id="rId17"/>
    <p:sldId id="287" r:id="rId18"/>
    <p:sldId id="291" r:id="rId19"/>
    <p:sldId id="277" r:id="rId20"/>
    <p:sldId id="278" r:id="rId21"/>
    <p:sldId id="284" r:id="rId22"/>
    <p:sldId id="279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B11B1C-D64D-4E2B-9C63-74A8B42C6A5C}" v="272" dt="2023-10-06T18:07:2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 autoAdjust="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83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65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08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02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746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simple.dev/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ontawesome.com/" TargetMode="External"/><Relationship Id="rId5" Type="http://schemas.openxmlformats.org/officeDocument/2006/relationships/hyperlink" Target="https://www.canva.com/create/logos/" TargetMode="External"/><Relationship Id="rId4" Type="http://schemas.openxmlformats.org/officeDocument/2006/relationships/hyperlink" Target="https://swiperjs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8CF9B9-9331-9639-DF72-7D5BD1B6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F4A503-4069-1392-020F-411E91587E45}"/>
              </a:ext>
            </a:extLst>
          </p:cNvPr>
          <p:cNvSpPr/>
          <p:nvPr/>
        </p:nvSpPr>
        <p:spPr>
          <a:xfrm>
            <a:off x="1331640" y="1772816"/>
            <a:ext cx="1368152" cy="1951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151AEC-A63B-A90B-3AEC-F261B145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0" y="1628800"/>
            <a:ext cx="6843353" cy="4655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9491E-A149-B64F-A7E7-EFF637D6CE24}"/>
              </a:ext>
            </a:extLst>
          </p:cNvPr>
          <p:cNvSpPr txBox="1"/>
          <p:nvPr/>
        </p:nvSpPr>
        <p:spPr>
          <a:xfrm>
            <a:off x="6948264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</a:p>
        </p:txBody>
      </p:sp>
    </p:spTree>
    <p:extLst>
      <p:ext uri="{BB962C8B-B14F-4D97-AF65-F5344CB8AC3E}">
        <p14:creationId xmlns:p14="http://schemas.microsoft.com/office/powerpoint/2010/main" val="25836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DF3BA-7741-A541-5086-D15E5018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94E2C-94BE-AF5A-9489-436EE742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C889A-EBFA-ED41-1B68-0B164CE0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349433-D904-86F0-C103-437667170DCF}"/>
              </a:ext>
            </a:extLst>
          </p:cNvPr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</a:p>
        </p:txBody>
      </p:sp>
    </p:spTree>
    <p:extLst>
      <p:ext uri="{BB962C8B-B14F-4D97-AF65-F5344CB8AC3E}">
        <p14:creationId xmlns:p14="http://schemas.microsoft.com/office/powerpoint/2010/main" val="252935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71DEE5-C5A9-AC1B-98FE-DFD46EF6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/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0CCD6-4F68-2D1E-0F52-0DB5928EBD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/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1536B2-6F9A-8653-DD2D-032BF1446562}"/>
              </a:ext>
            </a:extLst>
          </p:cNvPr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</a:p>
        </p:txBody>
      </p:sp>
    </p:spTree>
    <p:extLst>
      <p:ext uri="{BB962C8B-B14F-4D97-AF65-F5344CB8AC3E}">
        <p14:creationId xmlns:p14="http://schemas.microsoft.com/office/powerpoint/2010/main" val="166847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93227-95EE-1800-A9D5-D5EDFF7E5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DD587-CB5D-03A6-450C-7E917639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5B8A3-E5E7-C336-30E6-393E3AC6D297}"/>
              </a:ext>
            </a:extLst>
          </p:cNvPr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FD9AC-D24B-A033-8255-E1894CA47061}"/>
              </a:ext>
            </a:extLst>
          </p:cNvPr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</a:p>
        </p:txBody>
      </p:sp>
    </p:spTree>
    <p:extLst>
      <p:ext uri="{BB962C8B-B14F-4D97-AF65-F5344CB8AC3E}">
        <p14:creationId xmlns:p14="http://schemas.microsoft.com/office/powerpoint/2010/main" val="295663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C4022-FAA1-9A65-5ECD-640EFC436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/>
        </p:blipFill>
        <p:spPr>
          <a:xfrm>
            <a:off x="1" y="3142788"/>
            <a:ext cx="7452320" cy="381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2DA51-1621-384F-AEB0-C944C70AF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01" r="4949" b="4850"/>
          <a:stretch/>
        </p:blipFill>
        <p:spPr>
          <a:xfrm>
            <a:off x="6679651" y="861878"/>
            <a:ext cx="2483768" cy="4170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DC536-6EF7-6677-45AF-3D581B533B12}"/>
              </a:ext>
            </a:extLst>
          </p:cNvPr>
          <p:cNvSpPr txBox="1"/>
          <p:nvPr/>
        </p:nvSpPr>
        <p:spPr>
          <a:xfrm>
            <a:off x="188079" y="1426468"/>
            <a:ext cx="441023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-&gt;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</a:p>
        </p:txBody>
      </p:sp>
    </p:spTree>
    <p:extLst>
      <p:ext uri="{BB962C8B-B14F-4D97-AF65-F5344CB8AC3E}">
        <p14:creationId xmlns:p14="http://schemas.microsoft.com/office/powerpoint/2010/main" val="417795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FD361-BAAA-50D4-400A-8844C5E63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/>
        </p:blipFill>
        <p:spPr>
          <a:xfrm>
            <a:off x="7740352" y="5373216"/>
            <a:ext cx="1008112" cy="648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0E87D-43D0-19DA-9778-B4D766B3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26"/>
            <a:ext cx="9144000" cy="485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8579D-9B2D-0030-CD6E-CCC1868433C1}"/>
              </a:ext>
            </a:extLst>
          </p:cNvPr>
          <p:cNvSpPr txBox="1"/>
          <p:nvPr/>
        </p:nvSpPr>
        <p:spPr>
          <a:xfrm>
            <a:off x="827584" y="5085184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910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A1234-22B6-D905-4E3F-4C4D5FF8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941168"/>
            <a:ext cx="1409700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5CC40-05E3-559F-30E1-9E4F88492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551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877F5-27B4-8F0D-4E16-4D741E0B641B}"/>
              </a:ext>
            </a:extLst>
          </p:cNvPr>
          <p:cNvSpPr txBox="1"/>
          <p:nvPr/>
        </p:nvSpPr>
        <p:spPr>
          <a:xfrm>
            <a:off x="827584" y="5085184"/>
            <a:ext cx="44102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DELETE button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works too and the cost is adjusted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65936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19548-4317-D3FC-D298-90E44556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DD54D-7C6E-FA37-960F-9EF34D7B6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/>
        </p:blipFill>
        <p:spPr>
          <a:xfrm>
            <a:off x="0" y="2067307"/>
            <a:ext cx="9144000" cy="468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5063E-38FD-2370-B8BC-633BE4AE7C15}"/>
              </a:ext>
            </a:extLst>
          </p:cNvPr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</a:p>
        </p:txBody>
      </p:sp>
    </p:spTree>
    <p:extLst>
      <p:ext uri="{BB962C8B-B14F-4D97-AF65-F5344CB8AC3E}">
        <p14:creationId xmlns:p14="http://schemas.microsoft.com/office/powerpoint/2010/main" val="92058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01C777-E000-98E3-6038-864E7DDB6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/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8E4D1-AFB3-9D3D-01D7-FF3B1DE6D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/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FE982-43F9-A892-125E-D5509B1F23DE}"/>
              </a:ext>
            </a:extLst>
          </p:cNvPr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</a:p>
        </p:txBody>
      </p:sp>
    </p:spTree>
    <p:extLst>
      <p:ext uri="{BB962C8B-B14F-4D97-AF65-F5344CB8AC3E}">
        <p14:creationId xmlns:p14="http://schemas.microsoft.com/office/powerpoint/2010/main" val="14592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2675F8-447C-276F-0B64-00244BAF5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037" t="7477" r="32675" b="4640"/>
          <a:stretch/>
        </p:blipFill>
        <p:spPr>
          <a:xfrm>
            <a:off x="6191672" y="2204864"/>
            <a:ext cx="2952328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305" y="1166380"/>
            <a:ext cx="6120680" cy="557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The project contains all the navigation all on the same page, Also you may click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header text to navigate as well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We have a working cart feature that works on its own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Furthermore we have installed a sliding effect in our product and our reviews section which slides after approx. 7.5s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We have a blog page too. Which makes us an e-commerce, blog and introduction website all in one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We have added our own icon next to the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EFEF0-9071-9A6F-FF50-89586916D70D}"/>
              </a:ext>
            </a:extLst>
          </p:cNvPr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>
            <a:extLst>
              <a:ext uri="{FF2B5EF4-FFF2-40B4-BE49-F238E27FC236}">
                <a16:creationId xmlns:a16="http://schemas.microsoft.com/office/drawing/2014/main" id="{FDB77FA9-7E9B-0BBB-C5B7-77B61E3BF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/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8C752-1AA7-F1E5-07DC-B5CDDCCB8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3" r="11098"/>
          <a:stretch/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This Project has been an eyeopener to all the respective members about the world of front-end engineering, e-commerce, and teamwork.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The insight illuminated about the struggle experienced by small e-commerce websites  and the importance of a fully devoted workforce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031EB-92AC-B07D-F50B-C7FBBEBE841D}"/>
              </a:ext>
            </a:extLst>
          </p:cNvPr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B6D06-6879-CC0B-6A18-E3EC55156428}"/>
              </a:ext>
            </a:extLst>
          </p:cNvPr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BF4BE-761E-A861-15E0-F36C1A47DC0F}"/>
              </a:ext>
            </a:extLst>
          </p:cNvPr>
          <p:cNvSpPr txBox="1"/>
          <p:nvPr/>
        </p:nvSpPr>
        <p:spPr>
          <a:xfrm>
            <a:off x="5109267" y="2276872"/>
            <a:ext cx="4032448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he project will soon have: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It would also have an editable blog page.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An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editable user review page 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>
            <a:extLst>
              <a:ext uri="{FF2B5EF4-FFF2-40B4-BE49-F238E27FC236}">
                <a16:creationId xmlns:a16="http://schemas.microsoft.com/office/drawing/2014/main" id="{8B179A0B-3DF7-F3A5-286C-EEEF375D7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4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C96FC-4D53-9929-1A6D-307D22D9D08A}"/>
              </a:ext>
            </a:extLst>
          </p:cNvPr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3DA19-6A7D-23D6-AA93-E30AF6830D99}"/>
              </a:ext>
            </a:extLst>
          </p:cNvPr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SEO-FRIENDLY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BA00F-034C-D21C-357C-5A345EC466D5}"/>
              </a:ext>
            </a:extLst>
          </p:cNvPr>
          <p:cNvSpPr txBox="1"/>
          <p:nvPr/>
        </p:nvSpPr>
        <p:spPr>
          <a:xfrm>
            <a:off x="114135" y="1916832"/>
            <a:ext cx="4176464" cy="359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400" dirty="0" err="1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</a:p>
        </p:txBody>
      </p:sp>
      <p:pic>
        <p:nvPicPr>
          <p:cNvPr id="2050" name="Picture 2" descr="Search Engine Optimization - infowiz Software Solution">
            <a:extLst>
              <a:ext uri="{FF2B5EF4-FFF2-40B4-BE49-F238E27FC236}">
                <a16:creationId xmlns:a16="http://schemas.microsoft.com/office/drawing/2014/main" id="{1B71BCD2-CD9F-1373-8A33-FB74F954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71A5A-B95D-B146-B564-1FC7FFD32A00}"/>
              </a:ext>
            </a:extLst>
          </p:cNvPr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>
            <a:extLst>
              <a:ext uri="{FF2B5EF4-FFF2-40B4-BE49-F238E27FC236}">
                <a16:creationId xmlns:a16="http://schemas.microsoft.com/office/drawing/2014/main" id="{8F208007-A005-19EE-0C88-3AF43EE9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CSS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JAVASCRIPT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CHROME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GitHub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fonts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1E89-CBE9-B907-96BB-F56822D111FB}"/>
              </a:ext>
            </a:extLst>
          </p:cNvPr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To tackle this problem we need :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Foremost 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An E-commerce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website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Unique ids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which separate each individual element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The appropriate usage of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keywords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emphasize the element for easier SEO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The usage of appropriate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meta tags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To make the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mobile friendly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as well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proper head , title and meta description tags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keyword-rich anchor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itchFamily="18" charset="0"/>
              </a:rPr>
              <a:t> text in your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FE61C-7A42-5A5C-35AD-8723D8C33A2E}"/>
              </a:ext>
            </a:extLst>
          </p:cNvPr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>
            <a:extLst>
              <a:ext uri="{FF2B5EF4-FFF2-40B4-BE49-F238E27FC236}">
                <a16:creationId xmlns:a16="http://schemas.microsoft.com/office/drawing/2014/main" id="{14A4CB7C-05FE-BAE6-05DA-034DA7744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9FE7879-66DC-A491-18CD-3C33ED0825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7A6B97A-F02F-1BE0-FF53-C9B7812C2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itchFamily="18" charset="0"/>
              </a:rPr>
              <a:t> This is the title page of our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D496D-C539-0C80-DE36-603989D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191"/>
            <a:ext cx="9144000" cy="5143500"/>
          </a:xfrm>
          <a:prstGeom prst="rect">
            <a:avLst/>
          </a:prstGeom>
          <a:ln w="12700" cap="sq">
            <a:solidFill>
              <a:srgbClr val="000000"/>
            </a:solidFill>
            <a:prstDash val="lgDashDotDot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F378B-BAA8-4F45-C7D4-ED3DBA5B5130}"/>
              </a:ext>
            </a:extLst>
          </p:cNvPr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3A80-04ED-2935-5396-65AF2E98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A07CA-FDC8-1F14-0CFA-AE9A147E9056}"/>
              </a:ext>
            </a:extLst>
          </p:cNvPr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718EF-F51C-7F89-B647-BB2D2277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3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091D4-6940-3461-AB06-8FF0C5D3368E}"/>
              </a:ext>
            </a:extLst>
          </p:cNvPr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144B8-CEAD-A8FB-4F6A-66DD9164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815</Words>
  <Application>Microsoft Office PowerPoint</Application>
  <PresentationFormat>On-screen Show (4:3)</PresentationFormat>
  <Paragraphs>95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Yu Gothic UI</vt:lpstr>
      <vt:lpstr>Yu Gothic UI Light</vt:lpstr>
      <vt:lpstr>Yu Gothic UI Semibold</vt:lpstr>
      <vt:lpstr>Yu Gothic UI Semilight</vt:lpstr>
      <vt:lpstr>Arial</vt:lpstr>
      <vt:lpstr>Calibri</vt:lpstr>
      <vt:lpstr>Courier New</vt:lpstr>
      <vt:lpstr>Maiandra GD</vt:lpstr>
      <vt:lpstr>Segoe UI Variable Text</vt:lpstr>
      <vt:lpstr>Tahoma</vt:lpstr>
      <vt:lpstr>Times New Roman</vt:lpstr>
      <vt:lpstr>Verdana</vt:lpstr>
      <vt:lpstr>Wingdings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Kamal Bhatti</cp:lastModifiedBy>
  <cp:revision>40</cp:revision>
  <dcterms:created xsi:type="dcterms:W3CDTF">2022-12-12T14:14:34Z</dcterms:created>
  <dcterms:modified xsi:type="dcterms:W3CDTF">2023-11-07T13:42:47Z</dcterms:modified>
</cp:coreProperties>
</file>